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2D2B968-692C-4C14-BBFC-17082AE64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27" y="195044"/>
            <a:ext cx="8271546" cy="6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F83D4CC-AE4F-486B-B1DB-A34545FC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06" y="479307"/>
            <a:ext cx="9253055" cy="59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5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6460534-5B46-4AF0-9D12-A412A2F0D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985837"/>
            <a:ext cx="7048500" cy="52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4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FEEDDD9-463F-4FEC-AAA6-C507A5EE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91" y="1610686"/>
            <a:ext cx="10242958" cy="495816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403CCE30-DEC0-4B8C-8B73-72959A86A0D8}"/>
              </a:ext>
            </a:extLst>
          </p:cNvPr>
          <p:cNvSpPr/>
          <p:nvPr/>
        </p:nvSpPr>
        <p:spPr>
          <a:xfrm rot="10800000" flipV="1">
            <a:off x="3588482" y="411061"/>
            <a:ext cx="50150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DOBRE RADY !!!</a:t>
            </a:r>
            <a:endParaRPr lang="pl-P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90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D434643-EA22-477A-9A7B-C10C4A4D3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90" y="377505"/>
            <a:ext cx="8397380" cy="61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45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65</TotalTime>
  <Words>3</Words>
  <Application>Microsoft Office PowerPoint</Application>
  <PresentationFormat>Panoramiczny</PresentationFormat>
  <Paragraphs>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Tw Cen MT</vt:lpstr>
      <vt:lpstr>Obwód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aneta 1</dc:creator>
  <cp:lastModifiedBy>aneta 1</cp:lastModifiedBy>
  <cp:revision>4</cp:revision>
  <dcterms:created xsi:type="dcterms:W3CDTF">2020-04-26T15:32:47Z</dcterms:created>
  <dcterms:modified xsi:type="dcterms:W3CDTF">2020-04-26T16:38:11Z</dcterms:modified>
</cp:coreProperties>
</file>